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9" r:id="rId5"/>
    <p:sldId id="266" r:id="rId6"/>
    <p:sldId id="258" r:id="rId7"/>
    <p:sldId id="269" r:id="rId8"/>
    <p:sldId id="267" r:id="rId9"/>
    <p:sldId id="27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37" autoAdjust="0"/>
  </p:normalViewPr>
  <p:slideViewPr>
    <p:cSldViewPr snapToGrid="0">
      <p:cViewPr>
        <p:scale>
          <a:sx n="100" d="100"/>
          <a:sy n="100" d="100"/>
        </p:scale>
        <p:origin x="972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25EF8-15E5-466A-B540-B60A99FFB63F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8623E-5BE2-449F-B298-C272CC1C83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6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codebase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main</a:t>
            </a:r>
            <a:r>
              <a:rPr lang="de-DE" baseline="0" dirty="0"/>
              <a:t> </a:t>
            </a:r>
            <a:r>
              <a:rPr lang="de-DE" baseline="0" dirty="0" err="1"/>
              <a:t>selling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. BUT: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also </a:t>
            </a:r>
            <a:r>
              <a:rPr lang="de-DE" baseline="0" dirty="0" err="1"/>
              <a:t>xamarin</a:t>
            </a:r>
            <a:r>
              <a:rPr lang="de-DE" baseline="0" dirty="0"/>
              <a:t>, </a:t>
            </a:r>
            <a:r>
              <a:rPr lang="de-DE" baseline="0" dirty="0" err="1"/>
              <a:t>unity</a:t>
            </a:r>
            <a:r>
              <a:rPr lang="de-DE" baseline="0" dirty="0"/>
              <a:t>… POINT2: Learning </a:t>
            </a:r>
            <a:r>
              <a:rPr lang="de-DE" baseline="0" dirty="0" err="1"/>
              <a:t>curve</a:t>
            </a:r>
            <a:r>
              <a:rPr lang="de-DE" baseline="0" dirty="0"/>
              <a:t>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support</a:t>
            </a:r>
            <a:r>
              <a:rPr lang="de-DE" baseline="0" dirty="0"/>
              <a:t>/</a:t>
            </a:r>
            <a:r>
              <a:rPr lang="de-DE" baseline="0" dirty="0" err="1"/>
              <a:t>community</a:t>
            </a:r>
            <a:r>
              <a:rPr lang="de-DE" baseline="0" dirty="0"/>
              <a:t> </a:t>
            </a:r>
            <a:r>
              <a:rPr lang="de-DE" baseline="0" dirty="0" err="1"/>
              <a:t>quite</a:t>
            </a:r>
            <a:r>
              <a:rPr lang="de-DE" baseline="0" dirty="0"/>
              <a:t> </a:t>
            </a:r>
            <a:r>
              <a:rPr lang="de-DE" baseline="0" dirty="0" err="1"/>
              <a:t>nice</a:t>
            </a:r>
            <a:endParaRPr lang="de-DE" baseline="0" dirty="0"/>
          </a:p>
          <a:p>
            <a:r>
              <a:rPr lang="de-DE" baseline="0" dirty="0"/>
              <a:t>DEBUGGER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example</a:t>
            </a:r>
            <a:r>
              <a:rPr lang="de-DE" baseline="0" dirty="0"/>
              <a:t> in </a:t>
            </a:r>
            <a:r>
              <a:rPr lang="de-DE" baseline="0" dirty="0" err="1"/>
              <a:t>chrome</a:t>
            </a:r>
            <a:r>
              <a:rPr lang="de-DE" baseline="0" dirty="0"/>
              <a:t>?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8623E-5BE2-449F-B298-C272CC1C83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terms are basically interchangable</a:t>
            </a:r>
          </a:p>
          <a:p>
            <a:endParaRPr lang="de-DE" dirty="0"/>
          </a:p>
          <a:p>
            <a:r>
              <a:rPr lang="de-DE" dirty="0"/>
              <a:t>PhoneGap original developed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Nitobi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sold to Adobe in 2011. Adobe then donated the core code to apache open source, but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made additional proprietary services in build tools</a:t>
            </a:r>
            <a:endParaRPr lang="de-DE" dirty="0"/>
          </a:p>
          <a:p>
            <a:endParaRPr lang="de-DE" dirty="0"/>
          </a:p>
          <a:p>
            <a:r>
              <a:rPr lang="de-DE" dirty="0"/>
              <a:t>source: http://phonegap.com/blog/2012/03/19/phonegap-cordova-and-whate28099s-in-a-name/</a:t>
            </a:r>
          </a:p>
          <a:p>
            <a:endParaRPr lang="de-DE" dirty="0"/>
          </a:p>
          <a:p>
            <a:r>
              <a:rPr lang="de-DE" dirty="0"/>
              <a:t>phonegap</a:t>
            </a:r>
            <a:r>
              <a:rPr lang="de-DE" baseline="0" dirty="0"/>
              <a:t> services are only partially free, cordova base is free overall</a:t>
            </a:r>
          </a:p>
          <a:p>
            <a:endParaRPr lang="de-DE" baseline="0" dirty="0"/>
          </a:p>
          <a:p>
            <a:r>
              <a:rPr lang="de-DE" baseline="0" dirty="0"/>
              <a:t>for easier understanding, i will only use the term cordova in the presentation, cause it is the core thing you need</a:t>
            </a:r>
            <a:endParaRPr lang="de-DE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8623E-5BE2-449F-B298-C272CC1C83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4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terms are basically interchangable</a:t>
            </a:r>
          </a:p>
          <a:p>
            <a:endParaRPr lang="de-DE" dirty="0"/>
          </a:p>
          <a:p>
            <a:r>
              <a:rPr lang="de-DE" dirty="0"/>
              <a:t>PhoneGap original developed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Nitobi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sold to Adobe in 2011. Adobe then donated the core code to apache open source, but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made additional proprietary services in build tools</a:t>
            </a:r>
            <a:endParaRPr lang="de-DE" dirty="0"/>
          </a:p>
          <a:p>
            <a:endParaRPr lang="de-DE" dirty="0"/>
          </a:p>
          <a:p>
            <a:r>
              <a:rPr lang="de-DE" dirty="0"/>
              <a:t>source: http://phonegap.com/blog/2012/03/19/phonegap-cordova-and-whate28099s-in-a-name/</a:t>
            </a:r>
          </a:p>
          <a:p>
            <a:endParaRPr lang="de-DE" dirty="0"/>
          </a:p>
          <a:p>
            <a:r>
              <a:rPr lang="de-DE" dirty="0"/>
              <a:t>phonegap</a:t>
            </a:r>
            <a:r>
              <a:rPr lang="de-DE" baseline="0" dirty="0"/>
              <a:t> services are only partially free, cordova base is free overall</a:t>
            </a:r>
          </a:p>
          <a:p>
            <a:endParaRPr lang="de-DE" baseline="0" dirty="0"/>
          </a:p>
          <a:p>
            <a:r>
              <a:rPr lang="de-DE" baseline="0" dirty="0"/>
              <a:t>for easier understanding, i will only use the term cordova in the presentation, cause it is the core thing you need</a:t>
            </a:r>
            <a:endParaRPr lang="de-DE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8623E-5BE2-449F-B298-C272CC1C83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8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8623E-5BE2-449F-B298-C272CC1C83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4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8623E-5BE2-449F-B298-C272CC1C83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4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8623E-5BE2-449F-B298-C272CC1C83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3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6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4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4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4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5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0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4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F3358-8ACE-4CE7-BB1D-EA4430EAE6E5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0CE62-5203-4F23-8FE1-1C50045F9D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6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image" Target="../media/image11.wmf"/><Relationship Id="rId5" Type="http://schemas.openxmlformats.org/officeDocument/2006/relationships/image" Target="../media/image7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6.png"/><Relationship Id="rId9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71139" y="3891985"/>
            <a:ext cx="62497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Remote Visual Tracking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for the (Mobile) Web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5474" y="5562600"/>
            <a:ext cx="78210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a presentation by Jonas Kleinkauf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51" y="265746"/>
            <a:ext cx="4202899" cy="30027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611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334500" y="4899025"/>
            <a:ext cx="2857500" cy="1958975"/>
          </a:xfrm>
        </p:spPr>
        <p:txBody>
          <a:bodyPr>
            <a:normAutofit fontScale="90000"/>
          </a:bodyPr>
          <a:lstStyle/>
          <a:p>
            <a:pPr>
              <a:lnSpc>
                <a:spcPct val="170000"/>
              </a:lnSpc>
            </a:pPr>
            <a:r>
              <a:rPr lang="de-DE" sz="4000" dirty="0" err="1">
                <a:solidFill>
                  <a:schemeClr val="bg1"/>
                </a:solidFill>
              </a:rPr>
              <a:t>thank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you</a:t>
            </a:r>
            <a:r>
              <a:rPr lang="de-DE" sz="4000" dirty="0">
                <a:solidFill>
                  <a:schemeClr val="bg1"/>
                </a:solidFill>
              </a:rPr>
              <a:t>!</a:t>
            </a:r>
            <a:br>
              <a:rPr lang="de-DE" sz="4000" dirty="0">
                <a:solidFill>
                  <a:schemeClr val="bg1"/>
                </a:solidFill>
              </a:rPr>
            </a:br>
            <a:r>
              <a:rPr lang="de-DE" sz="4000" dirty="0" err="1">
                <a:solidFill>
                  <a:schemeClr val="bg1"/>
                </a:solidFill>
              </a:rPr>
              <a:t>Questions</a:t>
            </a:r>
            <a:r>
              <a:rPr lang="de-DE" sz="4000" dirty="0">
                <a:solidFill>
                  <a:schemeClr val="bg1"/>
                </a:solidFill>
              </a:rPr>
              <a:t>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</a:t>
            </a:r>
            <a:r>
              <a:rPr lang="de-DE" dirty="0">
                <a:solidFill>
                  <a:schemeClr val="bg1"/>
                </a:solidFill>
              </a:rPr>
              <a:t> content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517207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de-DE" dirty="0" err="1">
                <a:solidFill>
                  <a:schemeClr val="bg1"/>
                </a:solidFill>
              </a:rPr>
              <a:t>paper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summary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de-DE" dirty="0" err="1">
                <a:solidFill>
                  <a:schemeClr val="bg1"/>
                </a:solidFill>
              </a:rPr>
              <a:t>app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idea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 dirty="0" err="1">
                <a:solidFill>
                  <a:schemeClr val="bg1"/>
                </a:solidFill>
              </a:rPr>
              <a:t>Googly</a:t>
            </a:r>
            <a:r>
              <a:rPr lang="de-DE" dirty="0">
                <a:solidFill>
                  <a:schemeClr val="bg1"/>
                </a:solidFill>
              </a:rPr>
              <a:t> Eyes Cam</a:t>
            </a:r>
          </a:p>
          <a:p>
            <a:pPr>
              <a:lnSpc>
                <a:spcPct val="170000"/>
              </a:lnSpc>
            </a:pPr>
            <a:r>
              <a:rPr lang="de-DE" dirty="0" err="1">
                <a:solidFill>
                  <a:schemeClr val="bg1"/>
                </a:solidFill>
              </a:rPr>
              <a:t>system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architecture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de-DE" dirty="0" err="1">
                <a:solidFill>
                  <a:schemeClr val="bg1"/>
                </a:solidFill>
              </a:rPr>
              <a:t>implementation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details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de-DE" dirty="0">
                <a:solidFill>
                  <a:schemeClr val="bg1"/>
                </a:solidFill>
              </a:rPr>
              <a:t>live </a:t>
            </a:r>
            <a:r>
              <a:rPr lang="de-DE" dirty="0" err="1">
                <a:solidFill>
                  <a:schemeClr val="bg1"/>
                </a:solidFill>
              </a:rPr>
              <a:t>demo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de-DE" dirty="0">
                <a:solidFill>
                  <a:schemeClr val="bg1"/>
                </a:solidFill>
              </a:rPr>
              <a:t>final </a:t>
            </a:r>
            <a:r>
              <a:rPr lang="de-DE" dirty="0" err="1">
                <a:solidFill>
                  <a:schemeClr val="bg1"/>
                </a:solidFill>
              </a:rPr>
              <a:t>thoughts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2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 by </a:t>
            </a:r>
            <a:r>
              <a:rPr lang="en-US" dirty="0" err="1">
                <a:solidFill>
                  <a:schemeClr val="bg1"/>
                </a:solidFill>
              </a:rPr>
              <a:t>Fraunhofer</a:t>
            </a:r>
            <a:r>
              <a:rPr lang="en-US" dirty="0">
                <a:solidFill>
                  <a:schemeClr val="bg1"/>
                </a:solidFill>
              </a:rPr>
              <a:t> IGD and TU Darmstadt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Idea: Using constant data streams to outsource computer vision for AR applications to a server instead of the mobile device</a:t>
            </a: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Implemented with X3DOM,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Fraunhofer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InstantIO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Fraunhofer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InstantVision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(latter one is proprietary by now)</a:t>
            </a:r>
          </a:p>
          <a:p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Application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Bringing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photo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city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map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life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with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3D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buildings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web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paper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1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paper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33" y="1690688"/>
            <a:ext cx="5985533" cy="3436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412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91973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de-DE" dirty="0" err="1">
                <a:solidFill>
                  <a:schemeClr val="bg1"/>
                </a:solidFill>
              </a:rPr>
              <a:t>app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idea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 dirty="0" err="1">
                <a:solidFill>
                  <a:schemeClr val="bg1"/>
                </a:solidFill>
              </a:rPr>
              <a:t>Googly</a:t>
            </a:r>
            <a:r>
              <a:rPr lang="de-DE" dirty="0">
                <a:solidFill>
                  <a:schemeClr val="bg1"/>
                </a:solidFill>
              </a:rPr>
              <a:t> Eyes Cam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32" y="1617536"/>
            <a:ext cx="2487336" cy="42519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06" y="156889"/>
            <a:ext cx="1595729" cy="15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/>
          <a:lstStyle/>
          <a:p>
            <a:pPr>
              <a:lnSpc>
                <a:spcPct val="170000"/>
              </a:lnSpc>
            </a:pPr>
            <a:r>
              <a:rPr lang="de-DE" dirty="0" err="1">
                <a:solidFill>
                  <a:schemeClr val="bg1"/>
                </a:solidFill>
              </a:rPr>
              <a:t>planned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system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architecture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9140170" y="2592476"/>
            <a:ext cx="2559740" cy="2509730"/>
            <a:chOff x="4816130" y="1531257"/>
            <a:chExt cx="2559740" cy="25097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30" y="1531257"/>
              <a:ext cx="1643340" cy="18487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816130" y="3517767"/>
              <a:ext cx="2559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solidFill>
                    <a:schemeClr val="bg1"/>
                  </a:solidFill>
                </a:rPr>
                <a:t>Apache Cordova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3409" y="2689025"/>
            <a:ext cx="2711640" cy="2413181"/>
            <a:chOff x="6606330" y="1861196"/>
            <a:chExt cx="2711640" cy="2413181"/>
          </a:xfrm>
        </p:grpSpPr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937" y="1861196"/>
              <a:ext cx="1342425" cy="1655657"/>
            </a:xfrm>
            <a:prstGeom prst="rect">
              <a:avLst/>
            </a:prstGeom>
          </p:spPr>
        </p:pic>
        <p:sp>
          <p:nvSpPr>
            <p:cNvPr id="23" name="TextBox 10"/>
            <p:cNvSpPr txBox="1"/>
            <p:nvPr/>
          </p:nvSpPr>
          <p:spPr>
            <a:xfrm>
              <a:off x="6606330" y="3751157"/>
              <a:ext cx="2711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solidFill>
                    <a:schemeClr val="bg1"/>
                  </a:solidFill>
                </a:rPr>
                <a:t>OpenCV</a:t>
              </a:r>
              <a:r>
                <a:rPr lang="de-DE" sz="2800" dirty="0">
                  <a:solidFill>
                    <a:schemeClr val="bg1"/>
                  </a:solidFill>
                </a:rPr>
                <a:t> (Python)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6366742" y="3684282"/>
            <a:ext cx="2243859" cy="1417924"/>
            <a:chOff x="3235049" y="2856453"/>
            <a:chExt cx="2243859" cy="1417924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049" y="2856453"/>
              <a:ext cx="2243859" cy="660400"/>
            </a:xfrm>
            <a:prstGeom prst="rect">
              <a:avLst/>
            </a:prstGeom>
          </p:spPr>
        </p:pic>
        <p:sp>
          <p:nvSpPr>
            <p:cNvPr id="24" name="TextBox 10"/>
            <p:cNvSpPr txBox="1"/>
            <p:nvPr/>
          </p:nvSpPr>
          <p:spPr>
            <a:xfrm>
              <a:off x="3758166" y="3751157"/>
              <a:ext cx="11881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solidFill>
                    <a:schemeClr val="bg1"/>
                  </a:solidFill>
                </a:rPr>
                <a:t>x3dom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3764618" y="2592476"/>
            <a:ext cx="2072555" cy="2509730"/>
            <a:chOff x="3498512" y="2592476"/>
            <a:chExt cx="2072555" cy="2509730"/>
          </a:xfrm>
        </p:grpSpPr>
        <p:pic>
          <p:nvPicPr>
            <p:cNvPr id="27" name="Grafik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371" y="2592476"/>
              <a:ext cx="1652839" cy="1651000"/>
            </a:xfrm>
            <a:prstGeom prst="rect">
              <a:avLst/>
            </a:prstGeom>
          </p:spPr>
        </p:pic>
        <p:sp>
          <p:nvSpPr>
            <p:cNvPr id="28" name="TextBox 10"/>
            <p:cNvSpPr txBox="1"/>
            <p:nvPr/>
          </p:nvSpPr>
          <p:spPr>
            <a:xfrm>
              <a:off x="3498512" y="4578986"/>
              <a:ext cx="20725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solidFill>
                    <a:schemeClr val="bg1"/>
                  </a:solidFill>
                </a:rPr>
                <a:t>autobahnWS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1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/>
          <a:lstStyle/>
          <a:p>
            <a:pPr>
              <a:lnSpc>
                <a:spcPct val="170000"/>
              </a:lnSpc>
            </a:pPr>
            <a:r>
              <a:rPr lang="de-DE" dirty="0" err="1">
                <a:solidFill>
                  <a:schemeClr val="bg1"/>
                </a:solidFill>
              </a:rPr>
              <a:t>actual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system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architecture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9472003" y="2592476"/>
            <a:ext cx="1881797" cy="2017613"/>
            <a:chOff x="4940451" y="1531257"/>
            <a:chExt cx="2311098" cy="2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30" y="1531257"/>
              <a:ext cx="1643340" cy="184875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940451" y="3517767"/>
              <a:ext cx="2311098" cy="491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</a:rPr>
                <a:t>Apache Cordova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1174822" y="4314650"/>
            <a:ext cx="1990801" cy="1938999"/>
            <a:chOff x="6606330" y="1861196"/>
            <a:chExt cx="2444969" cy="2381349"/>
          </a:xfrm>
        </p:grpSpPr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937" y="1861196"/>
              <a:ext cx="1342425" cy="1655657"/>
            </a:xfrm>
            <a:prstGeom prst="rect">
              <a:avLst/>
            </a:prstGeom>
          </p:spPr>
        </p:pic>
        <p:sp>
          <p:nvSpPr>
            <p:cNvPr id="23" name="TextBox 10"/>
            <p:cNvSpPr txBox="1"/>
            <p:nvPr/>
          </p:nvSpPr>
          <p:spPr>
            <a:xfrm>
              <a:off x="6606330" y="3751157"/>
              <a:ext cx="2444969" cy="49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>
                  <a:solidFill>
                    <a:schemeClr val="bg1"/>
                  </a:solidFill>
                </a:rPr>
                <a:t>OpenCV</a:t>
              </a:r>
              <a:r>
                <a:rPr lang="de-DE" sz="2000" dirty="0">
                  <a:solidFill>
                    <a:schemeClr val="bg1"/>
                  </a:solidFill>
                </a:rPr>
                <a:t> (Python)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3445717" y="4218100"/>
            <a:ext cx="1533818" cy="2017613"/>
            <a:chOff x="3592922" y="2592476"/>
            <a:chExt cx="1883733" cy="2477899"/>
          </a:xfrm>
        </p:grpSpPr>
        <p:pic>
          <p:nvPicPr>
            <p:cNvPr id="27" name="Grafik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371" y="2592476"/>
              <a:ext cx="1652839" cy="1651000"/>
            </a:xfrm>
            <a:prstGeom prst="rect">
              <a:avLst/>
            </a:prstGeom>
          </p:spPr>
        </p:pic>
        <p:sp>
          <p:nvSpPr>
            <p:cNvPr id="28" name="TextBox 10"/>
            <p:cNvSpPr txBox="1"/>
            <p:nvPr/>
          </p:nvSpPr>
          <p:spPr>
            <a:xfrm>
              <a:off x="3592922" y="4578986"/>
              <a:ext cx="1883733" cy="491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>
                  <a:solidFill>
                    <a:schemeClr val="bg1"/>
                  </a:solidFill>
                </a:rPr>
                <a:t>autobahnWS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6745045" y="2895439"/>
            <a:ext cx="1423362" cy="1678408"/>
            <a:chOff x="6618681" y="3009065"/>
            <a:chExt cx="1748079" cy="2061309"/>
          </a:xfrm>
        </p:grpSpPr>
        <p:sp>
          <p:nvSpPr>
            <p:cNvPr id="24" name="TextBox 10"/>
            <p:cNvSpPr txBox="1"/>
            <p:nvPr/>
          </p:nvSpPr>
          <p:spPr>
            <a:xfrm>
              <a:off x="6885370" y="4578986"/>
              <a:ext cx="1197128" cy="49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</a:rPr>
                <a:t>three.js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 descr="Bildergebnis für three.js log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681" y="3009065"/>
              <a:ext cx="1748079" cy="97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88555"/>
              </p:ext>
            </p:extLst>
          </p:nvPr>
        </p:nvGraphicFramePr>
        <p:xfrm>
          <a:off x="1724128" y="2162828"/>
          <a:ext cx="2488498" cy="859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Image" r:id="rId8" imgW="5701320" imgH="1968120" progId="Photoshop.Image.15">
                  <p:embed/>
                </p:oleObj>
              </mc:Choice>
              <mc:Fallback>
                <p:oleObj name="Image" r:id="rId8" imgW="5701320" imgH="196812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24128" y="2162828"/>
                        <a:ext cx="2488498" cy="859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0"/>
          <p:cNvSpPr txBox="1"/>
          <p:nvPr/>
        </p:nvSpPr>
        <p:spPr>
          <a:xfrm>
            <a:off x="2336533" y="3251342"/>
            <a:ext cx="124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tracking.js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0"/>
          <p:cNvSpPr txBox="1"/>
          <p:nvPr/>
        </p:nvSpPr>
        <p:spPr>
          <a:xfrm rot="16200000">
            <a:off x="-11389" y="2401750"/>
            <a:ext cx="1052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 err="1">
                <a:solidFill>
                  <a:schemeClr val="bg1"/>
                </a:solidFill>
              </a:rPr>
              <a:t>local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TextBox 10"/>
          <p:cNvSpPr txBox="1"/>
          <p:nvPr/>
        </p:nvSpPr>
        <p:spPr>
          <a:xfrm rot="16200000">
            <a:off x="-264281" y="4785289"/>
            <a:ext cx="1558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</a:rPr>
              <a:t>remote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4791456" y="2592476"/>
            <a:ext cx="1572768" cy="6588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cxnSpLocks/>
          </p:cNvCxnSpPr>
          <p:nvPr/>
        </p:nvCxnSpPr>
        <p:spPr>
          <a:xfrm flipV="1">
            <a:off x="5132832" y="3866440"/>
            <a:ext cx="1231392" cy="9253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9253"/>
              </p:ext>
            </p:extLst>
          </p:nvPr>
        </p:nvGraphicFramePr>
        <p:xfrm>
          <a:off x="8544080" y="2995100"/>
          <a:ext cx="983250" cy="591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10" imgW="7999920" imgH="4812480" progId="Photoshop.Image.15">
                  <p:embed/>
                </p:oleObj>
              </mc:Choice>
              <mc:Fallback>
                <p:oleObj name="Image" r:id="rId10" imgW="7999920" imgH="481248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44080" y="2995100"/>
                        <a:ext cx="983250" cy="591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10"/>
          <p:cNvSpPr txBox="1"/>
          <p:nvPr/>
        </p:nvSpPr>
        <p:spPr>
          <a:xfrm>
            <a:off x="8168723" y="2248808"/>
            <a:ext cx="172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>
                <a:solidFill>
                  <a:schemeClr val="bg1"/>
                </a:solidFill>
              </a:rPr>
              <a:t>MaterializeCSS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7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de-DE" sz="4000" dirty="0">
                <a:solidFill>
                  <a:schemeClr val="bg1"/>
                </a:solidFill>
              </a:rPr>
              <a:t>live </a:t>
            </a:r>
            <a:r>
              <a:rPr lang="de-DE" sz="4000" dirty="0" err="1">
                <a:solidFill>
                  <a:schemeClr val="bg1"/>
                </a:solidFill>
              </a:rPr>
              <a:t>demo</a:t>
            </a: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1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de-DE" sz="4000" dirty="0">
                <a:solidFill>
                  <a:schemeClr val="bg1"/>
                </a:solidFill>
              </a:rPr>
              <a:t>final </a:t>
            </a:r>
            <a:r>
              <a:rPr lang="de-DE" sz="4000" dirty="0" err="1">
                <a:solidFill>
                  <a:schemeClr val="bg1"/>
                </a:solidFill>
              </a:rPr>
              <a:t>thoughs</a:t>
            </a:r>
            <a:endParaRPr lang="de-DE" sz="400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</a:rPr>
              <a:t>Remote Server </a:t>
            </a:r>
            <a:r>
              <a:rPr lang="de-DE" dirty="0" err="1">
                <a:solidFill>
                  <a:schemeClr val="bg1"/>
                </a:solidFill>
              </a:rPr>
              <a:t>around</a:t>
            </a:r>
            <a:r>
              <a:rPr lang="de-DE" dirty="0">
                <a:solidFill>
                  <a:schemeClr val="bg1"/>
                </a:solidFill>
              </a:rPr>
              <a:t> 3-4 </a:t>
            </a:r>
            <a:r>
              <a:rPr lang="de-DE" dirty="0" err="1">
                <a:solidFill>
                  <a:schemeClr val="bg1"/>
                </a:solidFill>
              </a:rPr>
              <a:t>times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faster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local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tracking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Could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influenced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quality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CV </a:t>
            </a:r>
            <a:r>
              <a:rPr lang="de-DE" dirty="0" err="1">
                <a:solidFill>
                  <a:schemeClr val="bg1"/>
                </a:solidFill>
              </a:rPr>
              <a:t>libraries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though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Live </a:t>
            </a:r>
            <a:r>
              <a:rPr lang="de-DE" dirty="0" err="1">
                <a:solidFill>
                  <a:schemeClr val="bg1"/>
                </a:solidFill>
              </a:rPr>
              <a:t>camera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handling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cordova</a:t>
            </a:r>
            <a:r>
              <a:rPr lang="de-DE" dirty="0">
                <a:solidFill>
                  <a:schemeClr val="bg1"/>
                </a:solidFill>
              </a:rPr>
              <a:t> not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easy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thought</a:t>
            </a:r>
            <a:r>
              <a:rPr lang="de-DE" dirty="0">
                <a:solidFill>
                  <a:schemeClr val="bg1"/>
                </a:solidFill>
              </a:rPr>
              <a:t> (at least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Android)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Rapid Prototyping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Cordova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definitly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given</a:t>
            </a:r>
            <a:r>
              <a:rPr lang="de-DE" dirty="0">
                <a:solidFill>
                  <a:schemeClr val="bg1"/>
                </a:solidFill>
              </a:rPr>
              <a:t>, easy UI </a:t>
            </a:r>
            <a:r>
              <a:rPr lang="de-DE" dirty="0" err="1">
                <a:solidFill>
                  <a:schemeClr val="bg1"/>
                </a:solidFill>
              </a:rPr>
              <a:t>implementation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Cross-</a:t>
            </a:r>
            <a:r>
              <a:rPr lang="de-DE" dirty="0" err="1">
                <a:solidFill>
                  <a:schemeClr val="bg1"/>
                </a:solidFill>
              </a:rPr>
              <a:t>Platform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Capabilites</a:t>
            </a:r>
            <a:r>
              <a:rPr lang="de-DE" dirty="0">
                <a:solidFill>
                  <a:schemeClr val="bg1"/>
                </a:solidFill>
              </a:rPr>
              <a:t> not </a:t>
            </a:r>
            <a:r>
              <a:rPr lang="de-DE" dirty="0" err="1">
                <a:solidFill>
                  <a:schemeClr val="bg1"/>
                </a:solidFill>
              </a:rPr>
              <a:t>tested</a:t>
            </a:r>
            <a:r>
              <a:rPr lang="de-DE" dirty="0">
                <a:solidFill>
                  <a:schemeClr val="bg1"/>
                </a:solidFill>
              </a:rPr>
              <a:t>, but </a:t>
            </a:r>
            <a:r>
              <a:rPr lang="de-DE" dirty="0" err="1">
                <a:solidFill>
                  <a:schemeClr val="bg1"/>
                </a:solidFill>
              </a:rPr>
              <a:t>very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likely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possible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little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efford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Cordova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plugins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available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iOS </a:t>
            </a:r>
            <a:r>
              <a:rPr lang="de-DE" dirty="0" err="1">
                <a:solidFill>
                  <a:schemeClr val="bg1"/>
                </a:solidFill>
              </a:rPr>
              <a:t>aswell</a:t>
            </a:r>
            <a:r>
              <a:rPr lang="de-DE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Breitbild</PresentationFormat>
  <Paragraphs>70</Paragraphs>
  <Slides>10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Adobe Photoshop Image</vt:lpstr>
      <vt:lpstr>PowerPoint-Präsentation</vt:lpstr>
      <vt:lpstr>presentation content</vt:lpstr>
      <vt:lpstr>paper summary</vt:lpstr>
      <vt:lpstr>paper summary</vt:lpstr>
      <vt:lpstr>app idea – Googly Eyes Cam</vt:lpstr>
      <vt:lpstr>planned system architecture</vt:lpstr>
      <vt:lpstr>actual system architecture</vt:lpstr>
      <vt:lpstr>live demo</vt:lpstr>
      <vt:lpstr>final thoughs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AllesRa</dc:creator>
  <cp:lastModifiedBy>Jonas</cp:lastModifiedBy>
  <cp:revision>63</cp:revision>
  <dcterms:created xsi:type="dcterms:W3CDTF">2016-11-02T13:40:24Z</dcterms:created>
  <dcterms:modified xsi:type="dcterms:W3CDTF">2017-03-07T21:14:42Z</dcterms:modified>
</cp:coreProperties>
</file>